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3" r:id="rId3"/>
    <p:sldId id="284" r:id="rId4"/>
    <p:sldId id="285" r:id="rId5"/>
    <p:sldId id="286" r:id="rId6"/>
    <p:sldId id="292" r:id="rId7"/>
    <p:sldId id="291" r:id="rId8"/>
    <p:sldId id="287" r:id="rId9"/>
    <p:sldId id="298" r:id="rId10"/>
    <p:sldId id="296" r:id="rId11"/>
    <p:sldId id="289" r:id="rId12"/>
    <p:sldId id="295" r:id="rId13"/>
    <p:sldId id="294" r:id="rId14"/>
    <p:sldId id="293" r:id="rId15"/>
    <p:sldId id="299" r:id="rId16"/>
  </p:sldIdLst>
  <p:sldSz cx="24385588" cy="13717588"/>
  <p:notesSz cx="9144000" cy="6858000"/>
  <p:defaultTextStyle>
    <a:defPPr>
      <a:defRPr lang="es-AR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32" d="100"/>
          <a:sy n="32" d="100"/>
        </p:scale>
        <p:origin x="996" y="16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08DAD-7D80-4F5F-9156-5063392D603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596818-8B33-4C87-8F1E-D4F9A8187338}">
      <dgm:prSet phldrT="[Texto]" phldr="1"/>
      <dgm:spPr>
        <a:solidFill>
          <a:srgbClr val="006666"/>
        </a:solidFill>
      </dgm:spPr>
      <dgm:t>
        <a:bodyPr/>
        <a:lstStyle/>
        <a:p>
          <a:endParaRPr lang="es-ES" dirty="0"/>
        </a:p>
      </dgm:t>
    </dgm:pt>
    <dgm:pt modelId="{32482BD5-E54D-47DB-B78E-9AA27075A9D2}" type="parTrans" cxnId="{FB725148-5758-4AF2-A688-583E879A840C}">
      <dgm:prSet/>
      <dgm:spPr/>
      <dgm:t>
        <a:bodyPr/>
        <a:lstStyle/>
        <a:p>
          <a:endParaRPr lang="es-ES"/>
        </a:p>
      </dgm:t>
    </dgm:pt>
    <dgm:pt modelId="{3E94C6D7-142C-4D86-8B40-D2DADB3C95E8}" type="sibTrans" cxnId="{FB725148-5758-4AF2-A688-583E879A840C}">
      <dgm:prSet/>
      <dgm:spPr/>
      <dgm:t>
        <a:bodyPr/>
        <a:lstStyle/>
        <a:p>
          <a:endParaRPr lang="es-ES"/>
        </a:p>
      </dgm:t>
    </dgm:pt>
    <dgm:pt modelId="{09DB8669-8C21-4241-96DA-E5978641507F}">
      <dgm:prSet phldrT="[Texto]" custT="1"/>
      <dgm:spPr/>
      <dgm:t>
        <a:bodyPr/>
        <a:lstStyle/>
        <a:p>
          <a:r>
            <a:rPr lang="es-ES" sz="6600" dirty="0"/>
            <a:t>Reporte de Evento</a:t>
          </a:r>
        </a:p>
      </dgm:t>
    </dgm:pt>
    <dgm:pt modelId="{37B03F69-31BF-4B42-B88E-F68540525B2F}" type="parTrans" cxnId="{1A1D8FB3-3AAC-46BC-99C7-5ED7681E6E8A}">
      <dgm:prSet/>
      <dgm:spPr/>
      <dgm:t>
        <a:bodyPr/>
        <a:lstStyle/>
        <a:p>
          <a:endParaRPr lang="es-ES"/>
        </a:p>
      </dgm:t>
    </dgm:pt>
    <dgm:pt modelId="{8F44536E-FD83-4390-82FD-D31E83E2869F}" type="sibTrans" cxnId="{1A1D8FB3-3AAC-46BC-99C7-5ED7681E6E8A}">
      <dgm:prSet/>
      <dgm:spPr/>
      <dgm:t>
        <a:bodyPr/>
        <a:lstStyle/>
        <a:p>
          <a:endParaRPr lang="es-ES"/>
        </a:p>
      </dgm:t>
    </dgm:pt>
    <dgm:pt modelId="{74BC9211-E74B-4585-A589-5FB6A7FEA902}">
      <dgm:prSet phldrT="[Texto]" phldr="1"/>
      <dgm:spPr>
        <a:solidFill>
          <a:srgbClr val="006666"/>
        </a:solidFill>
      </dgm:spPr>
      <dgm:t>
        <a:bodyPr/>
        <a:lstStyle/>
        <a:p>
          <a:endParaRPr lang="es-ES" dirty="0"/>
        </a:p>
      </dgm:t>
    </dgm:pt>
    <dgm:pt modelId="{6AFF28CE-DB52-4C29-8651-1700DAE15DA5}" type="parTrans" cxnId="{05367D29-FBD1-4B9C-B1CE-F53224328DCF}">
      <dgm:prSet/>
      <dgm:spPr/>
      <dgm:t>
        <a:bodyPr/>
        <a:lstStyle/>
        <a:p>
          <a:endParaRPr lang="es-ES"/>
        </a:p>
      </dgm:t>
    </dgm:pt>
    <dgm:pt modelId="{FF4D50FC-B7C8-4EF4-ACCD-9E02A8BEF4EF}" type="sibTrans" cxnId="{05367D29-FBD1-4B9C-B1CE-F53224328DCF}">
      <dgm:prSet/>
      <dgm:spPr/>
      <dgm:t>
        <a:bodyPr/>
        <a:lstStyle/>
        <a:p>
          <a:endParaRPr lang="es-ES"/>
        </a:p>
      </dgm:t>
    </dgm:pt>
    <dgm:pt modelId="{09528B7A-077D-4F87-91B8-44A9C8B94969}">
      <dgm:prSet phldrT="[Texto]" custT="1"/>
      <dgm:spPr/>
      <dgm:t>
        <a:bodyPr/>
        <a:lstStyle/>
        <a:p>
          <a:r>
            <a:rPr lang="es-ES" sz="6600" dirty="0"/>
            <a:t>Reuniones con involucrados.</a:t>
          </a:r>
        </a:p>
      </dgm:t>
    </dgm:pt>
    <dgm:pt modelId="{056F9AAC-F611-48C1-8D1F-3528BEDEEE2A}" type="parTrans" cxnId="{534C69AD-C5FC-4FA8-B97B-E90E2106A963}">
      <dgm:prSet/>
      <dgm:spPr/>
      <dgm:t>
        <a:bodyPr/>
        <a:lstStyle/>
        <a:p>
          <a:endParaRPr lang="es-ES"/>
        </a:p>
      </dgm:t>
    </dgm:pt>
    <dgm:pt modelId="{804E6DD8-E07D-47B6-B09A-7ADCF65AA4BE}" type="sibTrans" cxnId="{534C69AD-C5FC-4FA8-B97B-E90E2106A963}">
      <dgm:prSet/>
      <dgm:spPr/>
      <dgm:t>
        <a:bodyPr/>
        <a:lstStyle/>
        <a:p>
          <a:endParaRPr lang="es-ES"/>
        </a:p>
      </dgm:t>
    </dgm:pt>
    <dgm:pt modelId="{373A9F9F-75C7-458C-97C3-EB2DD38F87CE}">
      <dgm:prSet phldrT="[Texto]" phldr="1"/>
      <dgm:spPr>
        <a:solidFill>
          <a:srgbClr val="006666"/>
        </a:solidFill>
      </dgm:spPr>
      <dgm:t>
        <a:bodyPr/>
        <a:lstStyle/>
        <a:p>
          <a:endParaRPr lang="es-ES"/>
        </a:p>
      </dgm:t>
    </dgm:pt>
    <dgm:pt modelId="{2CF281BA-8521-4D19-8AA9-5684EAA66474}" type="parTrans" cxnId="{191FCF1F-0A94-4B2F-8690-7B3EBC68B658}">
      <dgm:prSet/>
      <dgm:spPr/>
      <dgm:t>
        <a:bodyPr/>
        <a:lstStyle/>
        <a:p>
          <a:endParaRPr lang="es-ES"/>
        </a:p>
      </dgm:t>
    </dgm:pt>
    <dgm:pt modelId="{823B09BC-382D-4CFD-82CE-BE98A78B5624}" type="sibTrans" cxnId="{191FCF1F-0A94-4B2F-8690-7B3EBC68B658}">
      <dgm:prSet/>
      <dgm:spPr/>
      <dgm:t>
        <a:bodyPr/>
        <a:lstStyle/>
        <a:p>
          <a:endParaRPr lang="es-ES"/>
        </a:p>
      </dgm:t>
    </dgm:pt>
    <dgm:pt modelId="{7E9D5B3E-A995-4835-BCB2-5E88D82356C5}">
      <dgm:prSet phldrT="[Texto]" custT="1"/>
      <dgm:spPr/>
      <dgm:t>
        <a:bodyPr/>
        <a:lstStyle/>
        <a:p>
          <a:r>
            <a:rPr lang="es-ES" sz="6600" dirty="0"/>
            <a:t>Conclusiones del caso y ACTA con sugerencias de mejora del comité hacia la Dirección</a:t>
          </a:r>
        </a:p>
      </dgm:t>
    </dgm:pt>
    <dgm:pt modelId="{D17FD3F8-A2FE-4FCD-BB5A-2195AEC891AA}" type="parTrans" cxnId="{B7E60282-7699-4AE1-804C-5ACA067281C2}">
      <dgm:prSet/>
      <dgm:spPr/>
      <dgm:t>
        <a:bodyPr/>
        <a:lstStyle/>
        <a:p>
          <a:endParaRPr lang="es-ES"/>
        </a:p>
      </dgm:t>
    </dgm:pt>
    <dgm:pt modelId="{ED556F08-CD00-40B9-B78A-212B37A6A283}" type="sibTrans" cxnId="{B7E60282-7699-4AE1-804C-5ACA067281C2}">
      <dgm:prSet/>
      <dgm:spPr/>
      <dgm:t>
        <a:bodyPr/>
        <a:lstStyle/>
        <a:p>
          <a:endParaRPr lang="es-ES"/>
        </a:p>
      </dgm:t>
    </dgm:pt>
    <dgm:pt modelId="{230AB6D2-4C28-4930-86C0-30E4D37709CD}">
      <dgm:prSet/>
      <dgm:spPr>
        <a:solidFill>
          <a:srgbClr val="006666"/>
        </a:solidFill>
      </dgm:spPr>
      <dgm:t>
        <a:bodyPr/>
        <a:lstStyle/>
        <a:p>
          <a:endParaRPr lang="es-ES"/>
        </a:p>
      </dgm:t>
    </dgm:pt>
    <dgm:pt modelId="{0A25A36F-FCAE-40F7-AF31-8DD391C4F24B}" type="parTrans" cxnId="{116918E6-04F5-40B3-B062-5A635A95F8F4}">
      <dgm:prSet/>
      <dgm:spPr/>
      <dgm:t>
        <a:bodyPr/>
        <a:lstStyle/>
        <a:p>
          <a:endParaRPr lang="es-AR"/>
        </a:p>
      </dgm:t>
    </dgm:pt>
    <dgm:pt modelId="{82503A36-9BE2-4048-9ED9-B6ABF3B4C8A0}" type="sibTrans" cxnId="{116918E6-04F5-40B3-B062-5A635A95F8F4}">
      <dgm:prSet/>
      <dgm:spPr/>
      <dgm:t>
        <a:bodyPr/>
        <a:lstStyle/>
        <a:p>
          <a:endParaRPr lang="es-AR"/>
        </a:p>
      </dgm:t>
    </dgm:pt>
    <dgm:pt modelId="{1B2DB30C-DB1F-4A29-9256-346AA9D9F8CD}">
      <dgm:prSet custT="1"/>
      <dgm:spPr/>
      <dgm:t>
        <a:bodyPr/>
        <a:lstStyle/>
        <a:p>
          <a:r>
            <a:rPr lang="es-ES" sz="6600" dirty="0"/>
            <a:t>Diferentes métodos de análisis: causa raíz, análisis de fallas y errores, análisis en subgrupos de trabajo.</a:t>
          </a:r>
        </a:p>
      </dgm:t>
    </dgm:pt>
    <dgm:pt modelId="{F4AD6B0A-23F1-4D67-A751-9210E1D966DB}" type="parTrans" cxnId="{538CDACA-6630-47A4-8436-A33E3C719A5D}">
      <dgm:prSet/>
      <dgm:spPr/>
      <dgm:t>
        <a:bodyPr/>
        <a:lstStyle/>
        <a:p>
          <a:endParaRPr lang="es-AR"/>
        </a:p>
      </dgm:t>
    </dgm:pt>
    <dgm:pt modelId="{DBEAB1C0-A791-4775-A7AD-033001A2A061}" type="sibTrans" cxnId="{538CDACA-6630-47A4-8436-A33E3C719A5D}">
      <dgm:prSet/>
      <dgm:spPr/>
      <dgm:t>
        <a:bodyPr/>
        <a:lstStyle/>
        <a:p>
          <a:endParaRPr lang="es-AR"/>
        </a:p>
      </dgm:t>
    </dgm:pt>
    <dgm:pt modelId="{F090AD7C-08F1-48C3-A3BF-77FF2027C2EC}" type="pres">
      <dgm:prSet presAssocID="{11808DAD-7D80-4F5F-9156-5063392D603E}" presName="linearFlow" presStyleCnt="0">
        <dgm:presLayoutVars>
          <dgm:dir/>
          <dgm:animLvl val="lvl"/>
          <dgm:resizeHandles val="exact"/>
        </dgm:presLayoutVars>
      </dgm:prSet>
      <dgm:spPr/>
    </dgm:pt>
    <dgm:pt modelId="{40C9EFB1-FBDA-47C1-B90E-E096D112FFDB}" type="pres">
      <dgm:prSet presAssocID="{AF596818-8B33-4C87-8F1E-D4F9A8187338}" presName="composite" presStyleCnt="0"/>
      <dgm:spPr/>
    </dgm:pt>
    <dgm:pt modelId="{62809778-2929-47A4-91AD-119538C883D0}" type="pres">
      <dgm:prSet presAssocID="{AF596818-8B33-4C87-8F1E-D4F9A81873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262051E-3CC5-4AFF-84A7-E0C803440628}" type="pres">
      <dgm:prSet presAssocID="{AF596818-8B33-4C87-8F1E-D4F9A8187338}" presName="descendantText" presStyleLbl="alignAcc1" presStyleIdx="0" presStyleCnt="4">
        <dgm:presLayoutVars>
          <dgm:bulletEnabled val="1"/>
        </dgm:presLayoutVars>
      </dgm:prSet>
      <dgm:spPr/>
    </dgm:pt>
    <dgm:pt modelId="{786A325D-4C79-4448-95E7-3AB4DC9265F9}" type="pres">
      <dgm:prSet presAssocID="{3E94C6D7-142C-4D86-8B40-D2DADB3C95E8}" presName="sp" presStyleCnt="0"/>
      <dgm:spPr/>
    </dgm:pt>
    <dgm:pt modelId="{A445B1DE-FC3D-4831-A359-80972CDF2E04}" type="pres">
      <dgm:prSet presAssocID="{230AB6D2-4C28-4930-86C0-30E4D37709CD}" presName="composite" presStyleCnt="0"/>
      <dgm:spPr/>
    </dgm:pt>
    <dgm:pt modelId="{D2ED16F1-914B-461D-AB27-B7B65F99C0D2}" type="pres">
      <dgm:prSet presAssocID="{230AB6D2-4C28-4930-86C0-30E4D37709C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1DC5A99-8680-418A-9DEE-14A9D7DCC3F7}" type="pres">
      <dgm:prSet presAssocID="{230AB6D2-4C28-4930-86C0-30E4D37709CD}" presName="descendantText" presStyleLbl="alignAcc1" presStyleIdx="1" presStyleCnt="4" custLinFactNeighborX="-199" custLinFactNeighborY="-148">
        <dgm:presLayoutVars>
          <dgm:bulletEnabled val="1"/>
        </dgm:presLayoutVars>
      </dgm:prSet>
      <dgm:spPr/>
    </dgm:pt>
    <dgm:pt modelId="{063C1D24-14AF-4A0D-B054-6DFBF81FDBF2}" type="pres">
      <dgm:prSet presAssocID="{82503A36-9BE2-4048-9ED9-B6ABF3B4C8A0}" presName="sp" presStyleCnt="0"/>
      <dgm:spPr/>
    </dgm:pt>
    <dgm:pt modelId="{EFFDDBFB-E3F8-4DB0-8AF7-093209965203}" type="pres">
      <dgm:prSet presAssocID="{74BC9211-E74B-4585-A589-5FB6A7FEA902}" presName="composite" presStyleCnt="0"/>
      <dgm:spPr/>
    </dgm:pt>
    <dgm:pt modelId="{B2EDF4EA-E6E7-4468-B4C1-C55ECC5697CE}" type="pres">
      <dgm:prSet presAssocID="{74BC9211-E74B-4585-A589-5FB6A7FEA90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2FC0AA8-C080-4013-8EDB-0CB288789BBA}" type="pres">
      <dgm:prSet presAssocID="{74BC9211-E74B-4585-A589-5FB6A7FEA902}" presName="descendantText" presStyleLbl="alignAcc1" presStyleIdx="2" presStyleCnt="4">
        <dgm:presLayoutVars>
          <dgm:bulletEnabled val="1"/>
        </dgm:presLayoutVars>
      </dgm:prSet>
      <dgm:spPr/>
    </dgm:pt>
    <dgm:pt modelId="{4BFAFD08-32BB-4409-9199-48C4482B3517}" type="pres">
      <dgm:prSet presAssocID="{FF4D50FC-B7C8-4EF4-ACCD-9E02A8BEF4EF}" presName="sp" presStyleCnt="0"/>
      <dgm:spPr/>
    </dgm:pt>
    <dgm:pt modelId="{B87C5991-0901-4E59-9286-B7459A249511}" type="pres">
      <dgm:prSet presAssocID="{373A9F9F-75C7-458C-97C3-EB2DD38F87CE}" presName="composite" presStyleCnt="0"/>
      <dgm:spPr/>
    </dgm:pt>
    <dgm:pt modelId="{113C536A-49A0-49E8-B426-88C27D1A31B8}" type="pres">
      <dgm:prSet presAssocID="{373A9F9F-75C7-458C-97C3-EB2DD38F87C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57E262A-7C37-4D01-B74D-56955038E0B9}" type="pres">
      <dgm:prSet presAssocID="{373A9F9F-75C7-458C-97C3-EB2DD38F87C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66C3609-917D-4161-891E-21A03A4F42DF}" type="presOf" srcId="{09528B7A-077D-4F87-91B8-44A9C8B94969}" destId="{52FC0AA8-C080-4013-8EDB-0CB288789BBA}" srcOrd="0" destOrd="0" presId="urn:microsoft.com/office/officeart/2005/8/layout/chevron2"/>
    <dgm:cxn modelId="{191FCF1F-0A94-4B2F-8690-7B3EBC68B658}" srcId="{11808DAD-7D80-4F5F-9156-5063392D603E}" destId="{373A9F9F-75C7-458C-97C3-EB2DD38F87CE}" srcOrd="3" destOrd="0" parTransId="{2CF281BA-8521-4D19-8AA9-5684EAA66474}" sibTransId="{823B09BC-382D-4CFD-82CE-BE98A78B5624}"/>
    <dgm:cxn modelId="{05367D29-FBD1-4B9C-B1CE-F53224328DCF}" srcId="{11808DAD-7D80-4F5F-9156-5063392D603E}" destId="{74BC9211-E74B-4585-A589-5FB6A7FEA902}" srcOrd="2" destOrd="0" parTransId="{6AFF28CE-DB52-4C29-8651-1700DAE15DA5}" sibTransId="{FF4D50FC-B7C8-4EF4-ACCD-9E02A8BEF4EF}"/>
    <dgm:cxn modelId="{4CC38765-A2C0-40E9-99F1-3FBE5D3D8984}" type="presOf" srcId="{09DB8669-8C21-4241-96DA-E5978641507F}" destId="{0262051E-3CC5-4AFF-84A7-E0C803440628}" srcOrd="0" destOrd="0" presId="urn:microsoft.com/office/officeart/2005/8/layout/chevron2"/>
    <dgm:cxn modelId="{FB725148-5758-4AF2-A688-583E879A840C}" srcId="{11808DAD-7D80-4F5F-9156-5063392D603E}" destId="{AF596818-8B33-4C87-8F1E-D4F9A8187338}" srcOrd="0" destOrd="0" parTransId="{32482BD5-E54D-47DB-B78E-9AA27075A9D2}" sibTransId="{3E94C6D7-142C-4D86-8B40-D2DADB3C95E8}"/>
    <dgm:cxn modelId="{7C091A7D-431A-4893-BB0F-B81D775A8B77}" type="presOf" srcId="{373A9F9F-75C7-458C-97C3-EB2DD38F87CE}" destId="{113C536A-49A0-49E8-B426-88C27D1A31B8}" srcOrd="0" destOrd="0" presId="urn:microsoft.com/office/officeart/2005/8/layout/chevron2"/>
    <dgm:cxn modelId="{1E467481-9D42-4FF7-92F7-B9A2C2F23ED5}" type="presOf" srcId="{230AB6D2-4C28-4930-86C0-30E4D37709CD}" destId="{D2ED16F1-914B-461D-AB27-B7B65F99C0D2}" srcOrd="0" destOrd="0" presId="urn:microsoft.com/office/officeart/2005/8/layout/chevron2"/>
    <dgm:cxn modelId="{B7E60282-7699-4AE1-804C-5ACA067281C2}" srcId="{373A9F9F-75C7-458C-97C3-EB2DD38F87CE}" destId="{7E9D5B3E-A995-4835-BCB2-5E88D82356C5}" srcOrd="0" destOrd="0" parTransId="{D17FD3F8-A2FE-4FCD-BB5A-2195AEC891AA}" sibTransId="{ED556F08-CD00-40B9-B78A-212B37A6A283}"/>
    <dgm:cxn modelId="{93F74984-4707-4488-9696-0908C192741C}" type="presOf" srcId="{74BC9211-E74B-4585-A589-5FB6A7FEA902}" destId="{B2EDF4EA-E6E7-4468-B4C1-C55ECC5697CE}" srcOrd="0" destOrd="0" presId="urn:microsoft.com/office/officeart/2005/8/layout/chevron2"/>
    <dgm:cxn modelId="{534C69AD-C5FC-4FA8-B97B-E90E2106A963}" srcId="{74BC9211-E74B-4585-A589-5FB6A7FEA902}" destId="{09528B7A-077D-4F87-91B8-44A9C8B94969}" srcOrd="0" destOrd="0" parTransId="{056F9AAC-F611-48C1-8D1F-3528BEDEEE2A}" sibTransId="{804E6DD8-E07D-47B6-B09A-7ADCF65AA4BE}"/>
    <dgm:cxn modelId="{1A1D8FB3-3AAC-46BC-99C7-5ED7681E6E8A}" srcId="{AF596818-8B33-4C87-8F1E-D4F9A8187338}" destId="{09DB8669-8C21-4241-96DA-E5978641507F}" srcOrd="0" destOrd="0" parTransId="{37B03F69-31BF-4B42-B88E-F68540525B2F}" sibTransId="{8F44536E-FD83-4390-82FD-D31E83E2869F}"/>
    <dgm:cxn modelId="{12AEF1BB-9A3F-4F44-A6E7-5EDF05285B77}" type="presOf" srcId="{AF596818-8B33-4C87-8F1E-D4F9A8187338}" destId="{62809778-2929-47A4-91AD-119538C883D0}" srcOrd="0" destOrd="0" presId="urn:microsoft.com/office/officeart/2005/8/layout/chevron2"/>
    <dgm:cxn modelId="{7B3EB5C1-C684-496C-9800-A94F461D9069}" type="presOf" srcId="{7E9D5B3E-A995-4835-BCB2-5E88D82356C5}" destId="{657E262A-7C37-4D01-B74D-56955038E0B9}" srcOrd="0" destOrd="0" presId="urn:microsoft.com/office/officeart/2005/8/layout/chevron2"/>
    <dgm:cxn modelId="{538CDACA-6630-47A4-8436-A33E3C719A5D}" srcId="{230AB6D2-4C28-4930-86C0-30E4D37709CD}" destId="{1B2DB30C-DB1F-4A29-9256-346AA9D9F8CD}" srcOrd="0" destOrd="0" parTransId="{F4AD6B0A-23F1-4D67-A751-9210E1D966DB}" sibTransId="{DBEAB1C0-A791-4775-A7AD-033001A2A061}"/>
    <dgm:cxn modelId="{5E3085D8-8549-4E95-99A4-8E6D90D95C5D}" type="presOf" srcId="{11808DAD-7D80-4F5F-9156-5063392D603E}" destId="{F090AD7C-08F1-48C3-A3BF-77FF2027C2EC}" srcOrd="0" destOrd="0" presId="urn:microsoft.com/office/officeart/2005/8/layout/chevron2"/>
    <dgm:cxn modelId="{431029DD-C32F-4949-A4D1-5AB147E72B1A}" type="presOf" srcId="{1B2DB30C-DB1F-4A29-9256-346AA9D9F8CD}" destId="{81DC5A99-8680-418A-9DEE-14A9D7DCC3F7}" srcOrd="0" destOrd="0" presId="urn:microsoft.com/office/officeart/2005/8/layout/chevron2"/>
    <dgm:cxn modelId="{116918E6-04F5-40B3-B062-5A635A95F8F4}" srcId="{11808DAD-7D80-4F5F-9156-5063392D603E}" destId="{230AB6D2-4C28-4930-86C0-30E4D37709CD}" srcOrd="1" destOrd="0" parTransId="{0A25A36F-FCAE-40F7-AF31-8DD391C4F24B}" sibTransId="{82503A36-9BE2-4048-9ED9-B6ABF3B4C8A0}"/>
    <dgm:cxn modelId="{3EEDA363-3B33-494F-BF80-AAA63A811707}" type="presParOf" srcId="{F090AD7C-08F1-48C3-A3BF-77FF2027C2EC}" destId="{40C9EFB1-FBDA-47C1-B90E-E096D112FFDB}" srcOrd="0" destOrd="0" presId="urn:microsoft.com/office/officeart/2005/8/layout/chevron2"/>
    <dgm:cxn modelId="{061CC475-64A5-46BC-804E-3F8EF163CCC8}" type="presParOf" srcId="{40C9EFB1-FBDA-47C1-B90E-E096D112FFDB}" destId="{62809778-2929-47A4-91AD-119538C883D0}" srcOrd="0" destOrd="0" presId="urn:microsoft.com/office/officeart/2005/8/layout/chevron2"/>
    <dgm:cxn modelId="{FD6770C5-B5AE-48AE-A836-8515597BA8D7}" type="presParOf" srcId="{40C9EFB1-FBDA-47C1-B90E-E096D112FFDB}" destId="{0262051E-3CC5-4AFF-84A7-E0C803440628}" srcOrd="1" destOrd="0" presId="urn:microsoft.com/office/officeart/2005/8/layout/chevron2"/>
    <dgm:cxn modelId="{BC17957A-AD08-4CF7-8D9B-38E19F61241A}" type="presParOf" srcId="{F090AD7C-08F1-48C3-A3BF-77FF2027C2EC}" destId="{786A325D-4C79-4448-95E7-3AB4DC9265F9}" srcOrd="1" destOrd="0" presId="urn:microsoft.com/office/officeart/2005/8/layout/chevron2"/>
    <dgm:cxn modelId="{15F4630B-1115-42D8-A91D-B78B23F6CDC8}" type="presParOf" srcId="{F090AD7C-08F1-48C3-A3BF-77FF2027C2EC}" destId="{A445B1DE-FC3D-4831-A359-80972CDF2E04}" srcOrd="2" destOrd="0" presId="urn:microsoft.com/office/officeart/2005/8/layout/chevron2"/>
    <dgm:cxn modelId="{203B0BC3-E7A4-47D6-B487-D1D21CE59884}" type="presParOf" srcId="{A445B1DE-FC3D-4831-A359-80972CDF2E04}" destId="{D2ED16F1-914B-461D-AB27-B7B65F99C0D2}" srcOrd="0" destOrd="0" presId="urn:microsoft.com/office/officeart/2005/8/layout/chevron2"/>
    <dgm:cxn modelId="{FC0C1CA3-D3BF-454B-A7B9-C211066BDB35}" type="presParOf" srcId="{A445B1DE-FC3D-4831-A359-80972CDF2E04}" destId="{81DC5A99-8680-418A-9DEE-14A9D7DCC3F7}" srcOrd="1" destOrd="0" presId="urn:microsoft.com/office/officeart/2005/8/layout/chevron2"/>
    <dgm:cxn modelId="{2B705228-1ED6-4125-A00A-A2C14541C7D3}" type="presParOf" srcId="{F090AD7C-08F1-48C3-A3BF-77FF2027C2EC}" destId="{063C1D24-14AF-4A0D-B054-6DFBF81FDBF2}" srcOrd="3" destOrd="0" presId="urn:microsoft.com/office/officeart/2005/8/layout/chevron2"/>
    <dgm:cxn modelId="{8C94A551-3036-4BAF-9454-CA9E70AD43E8}" type="presParOf" srcId="{F090AD7C-08F1-48C3-A3BF-77FF2027C2EC}" destId="{EFFDDBFB-E3F8-4DB0-8AF7-093209965203}" srcOrd="4" destOrd="0" presId="urn:microsoft.com/office/officeart/2005/8/layout/chevron2"/>
    <dgm:cxn modelId="{8B044545-614F-44BD-997B-6594573A4927}" type="presParOf" srcId="{EFFDDBFB-E3F8-4DB0-8AF7-093209965203}" destId="{B2EDF4EA-E6E7-4468-B4C1-C55ECC5697CE}" srcOrd="0" destOrd="0" presId="urn:microsoft.com/office/officeart/2005/8/layout/chevron2"/>
    <dgm:cxn modelId="{7AB34AF8-A13D-4DBD-B2A6-0B834738F1B0}" type="presParOf" srcId="{EFFDDBFB-E3F8-4DB0-8AF7-093209965203}" destId="{52FC0AA8-C080-4013-8EDB-0CB288789BBA}" srcOrd="1" destOrd="0" presId="urn:microsoft.com/office/officeart/2005/8/layout/chevron2"/>
    <dgm:cxn modelId="{A490EB91-CC7A-48C2-AD6A-79FD87FE81EA}" type="presParOf" srcId="{F090AD7C-08F1-48C3-A3BF-77FF2027C2EC}" destId="{4BFAFD08-32BB-4409-9199-48C4482B3517}" srcOrd="5" destOrd="0" presId="urn:microsoft.com/office/officeart/2005/8/layout/chevron2"/>
    <dgm:cxn modelId="{B45A19CF-8E43-4261-A208-9BEA6EFFF399}" type="presParOf" srcId="{F090AD7C-08F1-48C3-A3BF-77FF2027C2EC}" destId="{B87C5991-0901-4E59-9286-B7459A249511}" srcOrd="6" destOrd="0" presId="urn:microsoft.com/office/officeart/2005/8/layout/chevron2"/>
    <dgm:cxn modelId="{02599D23-7B8D-49EA-A707-41880210B5A0}" type="presParOf" srcId="{B87C5991-0901-4E59-9286-B7459A249511}" destId="{113C536A-49A0-49E8-B426-88C27D1A31B8}" srcOrd="0" destOrd="0" presId="urn:microsoft.com/office/officeart/2005/8/layout/chevron2"/>
    <dgm:cxn modelId="{A1A1D24F-909B-432A-A1B9-827288CD07E8}" type="presParOf" srcId="{B87C5991-0901-4E59-9286-B7459A249511}" destId="{657E262A-7C37-4D01-B74D-56955038E0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8A81E-68E5-4943-80CC-5D008C831EE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C910E1-0F1E-40CB-8628-13CDA1082BE5}">
      <dgm:prSet phldrT="[Texto]" phldr="1"/>
      <dgm:spPr>
        <a:solidFill>
          <a:srgbClr val="006666"/>
        </a:solidFill>
      </dgm:spPr>
      <dgm:t>
        <a:bodyPr/>
        <a:lstStyle/>
        <a:p>
          <a:endParaRPr lang="es-ES" dirty="0"/>
        </a:p>
      </dgm:t>
    </dgm:pt>
    <dgm:pt modelId="{3E0CB2BB-8D54-42A0-AD5A-F18DF4441860}" type="parTrans" cxnId="{CA573E96-B06E-44E1-85DB-750D50833F56}">
      <dgm:prSet/>
      <dgm:spPr/>
      <dgm:t>
        <a:bodyPr/>
        <a:lstStyle/>
        <a:p>
          <a:endParaRPr lang="es-ES"/>
        </a:p>
      </dgm:t>
    </dgm:pt>
    <dgm:pt modelId="{10E4A016-4D52-4BD8-AE3A-F1157BCFECBD}" type="sibTrans" cxnId="{CA573E96-B06E-44E1-85DB-750D50833F56}">
      <dgm:prSet/>
      <dgm:spPr/>
      <dgm:t>
        <a:bodyPr/>
        <a:lstStyle/>
        <a:p>
          <a:endParaRPr lang="es-ES"/>
        </a:p>
      </dgm:t>
    </dgm:pt>
    <dgm:pt modelId="{C7931456-58B6-4BD1-9C72-F591A655FCCD}">
      <dgm:prSet phldrT="[Texto]" custT="1"/>
      <dgm:spPr/>
      <dgm:t>
        <a:bodyPr/>
        <a:lstStyle/>
        <a:p>
          <a:r>
            <a:rPr lang="es-ES" sz="6600" dirty="0"/>
            <a:t>Aprobación por la Dirección</a:t>
          </a:r>
        </a:p>
      </dgm:t>
    </dgm:pt>
    <dgm:pt modelId="{00DE75C4-87C1-43C0-94DB-EDC8C0F99A77}" type="parTrans" cxnId="{1732BB88-C442-4BD6-B0AD-C9D9F9756918}">
      <dgm:prSet/>
      <dgm:spPr/>
      <dgm:t>
        <a:bodyPr/>
        <a:lstStyle/>
        <a:p>
          <a:endParaRPr lang="es-ES"/>
        </a:p>
      </dgm:t>
    </dgm:pt>
    <dgm:pt modelId="{0FE2A316-EC92-48B0-B567-D2E4F6D8D041}" type="sibTrans" cxnId="{1732BB88-C442-4BD6-B0AD-C9D9F9756918}">
      <dgm:prSet/>
      <dgm:spPr/>
      <dgm:t>
        <a:bodyPr/>
        <a:lstStyle/>
        <a:p>
          <a:endParaRPr lang="es-ES"/>
        </a:p>
      </dgm:t>
    </dgm:pt>
    <dgm:pt modelId="{7F2E3615-A55C-45D3-94C8-88E8FFC31388}">
      <dgm:prSet phldrT="[Texto]" phldr="1"/>
      <dgm:spPr>
        <a:solidFill>
          <a:srgbClr val="006666"/>
        </a:solidFill>
      </dgm:spPr>
      <dgm:t>
        <a:bodyPr/>
        <a:lstStyle/>
        <a:p>
          <a:endParaRPr lang="es-ES" dirty="0"/>
        </a:p>
      </dgm:t>
    </dgm:pt>
    <dgm:pt modelId="{E6F2F28E-8307-47D5-9DC0-E54D6B5EEE49}" type="parTrans" cxnId="{F961BDBD-BD54-4630-891A-DCC5E7EB998F}">
      <dgm:prSet/>
      <dgm:spPr/>
      <dgm:t>
        <a:bodyPr/>
        <a:lstStyle/>
        <a:p>
          <a:endParaRPr lang="es-ES"/>
        </a:p>
      </dgm:t>
    </dgm:pt>
    <dgm:pt modelId="{435D683C-64B0-411B-B013-B66C993BA3D4}" type="sibTrans" cxnId="{F961BDBD-BD54-4630-891A-DCC5E7EB998F}">
      <dgm:prSet/>
      <dgm:spPr/>
      <dgm:t>
        <a:bodyPr/>
        <a:lstStyle/>
        <a:p>
          <a:endParaRPr lang="es-ES"/>
        </a:p>
      </dgm:t>
    </dgm:pt>
    <dgm:pt modelId="{7B9BCD58-54FF-4207-A88B-1B3C7FEB628B}">
      <dgm:prSet phldrT="[Texto]" custT="1"/>
      <dgm:spPr/>
      <dgm:t>
        <a:bodyPr/>
        <a:lstStyle/>
        <a:p>
          <a:r>
            <a:rPr lang="es-ES" sz="6600" dirty="0"/>
            <a:t>Implementación de modificaciones </a:t>
          </a:r>
        </a:p>
      </dgm:t>
    </dgm:pt>
    <dgm:pt modelId="{DF070125-94BE-43CD-ABE1-3C35E8E0350D}" type="parTrans" cxnId="{FE5F0276-19C2-44A1-9CBC-FEA362D472F4}">
      <dgm:prSet/>
      <dgm:spPr/>
      <dgm:t>
        <a:bodyPr/>
        <a:lstStyle/>
        <a:p>
          <a:endParaRPr lang="es-ES"/>
        </a:p>
      </dgm:t>
    </dgm:pt>
    <dgm:pt modelId="{3A43FDD0-9182-45A3-84F3-667FA9C3E661}" type="sibTrans" cxnId="{FE5F0276-19C2-44A1-9CBC-FEA362D472F4}">
      <dgm:prSet/>
      <dgm:spPr/>
      <dgm:t>
        <a:bodyPr/>
        <a:lstStyle/>
        <a:p>
          <a:endParaRPr lang="es-ES"/>
        </a:p>
      </dgm:t>
    </dgm:pt>
    <dgm:pt modelId="{B54F8BE4-B443-42CE-A44C-C9F373B967B5}">
      <dgm:prSet phldrT="[Texto]" phldr="1"/>
      <dgm:spPr>
        <a:solidFill>
          <a:srgbClr val="006666"/>
        </a:solidFill>
      </dgm:spPr>
      <dgm:t>
        <a:bodyPr/>
        <a:lstStyle/>
        <a:p>
          <a:endParaRPr lang="es-ES"/>
        </a:p>
      </dgm:t>
    </dgm:pt>
    <dgm:pt modelId="{0ED9E810-C7FD-4146-BBA3-C47464FBB04F}" type="parTrans" cxnId="{5329EAEF-44F1-4E44-9124-876C95402D11}">
      <dgm:prSet/>
      <dgm:spPr/>
      <dgm:t>
        <a:bodyPr/>
        <a:lstStyle/>
        <a:p>
          <a:endParaRPr lang="es-ES"/>
        </a:p>
      </dgm:t>
    </dgm:pt>
    <dgm:pt modelId="{8EE87A92-8DF8-40B6-8D47-07DC1F905BB8}" type="sibTrans" cxnId="{5329EAEF-44F1-4E44-9124-876C95402D11}">
      <dgm:prSet/>
      <dgm:spPr/>
      <dgm:t>
        <a:bodyPr/>
        <a:lstStyle/>
        <a:p>
          <a:endParaRPr lang="es-ES"/>
        </a:p>
      </dgm:t>
    </dgm:pt>
    <dgm:pt modelId="{C8B2CB4D-7CDC-48AC-978D-F3C3817AB98D}">
      <dgm:prSet phldrT="[Texto]" custT="1"/>
      <dgm:spPr/>
      <dgm:t>
        <a:bodyPr/>
        <a:lstStyle/>
        <a:p>
          <a:r>
            <a:rPr lang="es-ES" sz="6600" dirty="0"/>
            <a:t>Control y seguimiento </a:t>
          </a:r>
        </a:p>
      </dgm:t>
    </dgm:pt>
    <dgm:pt modelId="{06374A39-D1A9-464D-B5C0-C886930DB36C}" type="parTrans" cxnId="{2FF17343-7530-4FF3-9032-1505DB997D32}">
      <dgm:prSet/>
      <dgm:spPr/>
      <dgm:t>
        <a:bodyPr/>
        <a:lstStyle/>
        <a:p>
          <a:endParaRPr lang="es-ES"/>
        </a:p>
      </dgm:t>
    </dgm:pt>
    <dgm:pt modelId="{906FEC33-823C-4C4E-9B79-AA8BD4977C54}" type="sibTrans" cxnId="{2FF17343-7530-4FF3-9032-1505DB997D32}">
      <dgm:prSet/>
      <dgm:spPr/>
      <dgm:t>
        <a:bodyPr/>
        <a:lstStyle/>
        <a:p>
          <a:endParaRPr lang="es-ES"/>
        </a:p>
      </dgm:t>
    </dgm:pt>
    <dgm:pt modelId="{D2C7257E-62F6-4D80-A894-D7FA241098F6}">
      <dgm:prSet/>
      <dgm:spPr>
        <a:solidFill>
          <a:srgbClr val="006666"/>
        </a:solidFill>
      </dgm:spPr>
      <dgm:t>
        <a:bodyPr/>
        <a:lstStyle/>
        <a:p>
          <a:endParaRPr lang="es-ES"/>
        </a:p>
      </dgm:t>
    </dgm:pt>
    <dgm:pt modelId="{C3CCD15B-8AEF-4A17-A3C4-9EB0D29E07E1}" type="parTrans" cxnId="{5366C550-7E4F-427D-8809-BDCAA61923B8}">
      <dgm:prSet/>
      <dgm:spPr/>
      <dgm:t>
        <a:bodyPr/>
        <a:lstStyle/>
        <a:p>
          <a:endParaRPr lang="es-AR"/>
        </a:p>
      </dgm:t>
    </dgm:pt>
    <dgm:pt modelId="{4149E78B-A59C-41A4-961A-0AD461F8DBD4}" type="sibTrans" cxnId="{5366C550-7E4F-427D-8809-BDCAA61923B8}">
      <dgm:prSet/>
      <dgm:spPr/>
      <dgm:t>
        <a:bodyPr/>
        <a:lstStyle/>
        <a:p>
          <a:endParaRPr lang="es-AR"/>
        </a:p>
      </dgm:t>
    </dgm:pt>
    <dgm:pt modelId="{38C3E708-1FBE-45CF-B303-24B7ECE9E00A}">
      <dgm:prSet custT="1"/>
      <dgm:spPr/>
      <dgm:t>
        <a:bodyPr/>
        <a:lstStyle/>
        <a:p>
          <a:r>
            <a:rPr lang="es-ES" sz="6600" dirty="0"/>
            <a:t>Sugerencias del comité</a:t>
          </a:r>
        </a:p>
      </dgm:t>
    </dgm:pt>
    <dgm:pt modelId="{8B324247-FB90-4655-8B7D-C6C699F63168}" type="parTrans" cxnId="{DD13D905-C523-42E7-AEDB-7D0F986A91AA}">
      <dgm:prSet/>
      <dgm:spPr/>
      <dgm:t>
        <a:bodyPr/>
        <a:lstStyle/>
        <a:p>
          <a:endParaRPr lang="es-AR"/>
        </a:p>
      </dgm:t>
    </dgm:pt>
    <dgm:pt modelId="{66C6AE63-CD9F-4F4D-8515-05D07EFD1F51}" type="sibTrans" cxnId="{DD13D905-C523-42E7-AEDB-7D0F986A91AA}">
      <dgm:prSet/>
      <dgm:spPr/>
      <dgm:t>
        <a:bodyPr/>
        <a:lstStyle/>
        <a:p>
          <a:endParaRPr lang="es-AR"/>
        </a:p>
      </dgm:t>
    </dgm:pt>
    <dgm:pt modelId="{2852B010-3828-4309-A364-0F3B57A7D8E7}" type="pres">
      <dgm:prSet presAssocID="{4EE8A81E-68E5-4943-80CC-5D008C831EE6}" presName="linearFlow" presStyleCnt="0">
        <dgm:presLayoutVars>
          <dgm:dir/>
          <dgm:animLvl val="lvl"/>
          <dgm:resizeHandles val="exact"/>
        </dgm:presLayoutVars>
      </dgm:prSet>
      <dgm:spPr/>
    </dgm:pt>
    <dgm:pt modelId="{DEF130CA-8F2A-43DC-90F8-D07B53A1ADE8}" type="pres">
      <dgm:prSet presAssocID="{D2C7257E-62F6-4D80-A894-D7FA241098F6}" presName="composite" presStyleCnt="0"/>
      <dgm:spPr/>
    </dgm:pt>
    <dgm:pt modelId="{A6CEA6EB-B469-49F5-A18C-EBEA03F79293}" type="pres">
      <dgm:prSet presAssocID="{D2C7257E-62F6-4D80-A894-D7FA241098F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4C0B05C-8BE6-4867-A1E2-2534AF8CD6FC}" type="pres">
      <dgm:prSet presAssocID="{D2C7257E-62F6-4D80-A894-D7FA241098F6}" presName="descendantText" presStyleLbl="alignAcc1" presStyleIdx="0" presStyleCnt="4" custLinFactNeighborX="153" custLinFactNeighborY="-4094">
        <dgm:presLayoutVars>
          <dgm:bulletEnabled val="1"/>
        </dgm:presLayoutVars>
      </dgm:prSet>
      <dgm:spPr/>
    </dgm:pt>
    <dgm:pt modelId="{892DD24C-3E1A-44C1-9199-7CC64F8EFE45}" type="pres">
      <dgm:prSet presAssocID="{4149E78B-A59C-41A4-961A-0AD461F8DBD4}" presName="sp" presStyleCnt="0"/>
      <dgm:spPr/>
    </dgm:pt>
    <dgm:pt modelId="{86EAC15A-2C7E-49C5-908E-5A47C16AB818}" type="pres">
      <dgm:prSet presAssocID="{EDC910E1-0F1E-40CB-8628-13CDA1082BE5}" presName="composite" presStyleCnt="0"/>
      <dgm:spPr/>
    </dgm:pt>
    <dgm:pt modelId="{A4C186FB-DB70-457F-B66F-106EB429ECC7}" type="pres">
      <dgm:prSet presAssocID="{EDC910E1-0F1E-40CB-8628-13CDA1082BE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B37FA8A-C991-4CE8-8E15-1ACB412A5587}" type="pres">
      <dgm:prSet presAssocID="{EDC910E1-0F1E-40CB-8628-13CDA1082BE5}" presName="descendantText" presStyleLbl="alignAcc1" presStyleIdx="1" presStyleCnt="4">
        <dgm:presLayoutVars>
          <dgm:bulletEnabled val="1"/>
        </dgm:presLayoutVars>
      </dgm:prSet>
      <dgm:spPr/>
    </dgm:pt>
    <dgm:pt modelId="{215C3DDA-D753-43FC-862B-EC1F7B55DC72}" type="pres">
      <dgm:prSet presAssocID="{10E4A016-4D52-4BD8-AE3A-F1157BCFECBD}" presName="sp" presStyleCnt="0"/>
      <dgm:spPr/>
    </dgm:pt>
    <dgm:pt modelId="{6DB58E23-08F5-4F9B-8C2C-4B64100DB95F}" type="pres">
      <dgm:prSet presAssocID="{7F2E3615-A55C-45D3-94C8-88E8FFC31388}" presName="composite" presStyleCnt="0"/>
      <dgm:spPr/>
    </dgm:pt>
    <dgm:pt modelId="{110DF358-ED97-4FD9-AAAC-914313730DA0}" type="pres">
      <dgm:prSet presAssocID="{7F2E3615-A55C-45D3-94C8-88E8FFC3138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BCED7EA-1BA7-4BD7-A5B4-EB558FDB9459}" type="pres">
      <dgm:prSet presAssocID="{7F2E3615-A55C-45D3-94C8-88E8FFC31388}" presName="descendantText" presStyleLbl="alignAcc1" presStyleIdx="2" presStyleCnt="4">
        <dgm:presLayoutVars>
          <dgm:bulletEnabled val="1"/>
        </dgm:presLayoutVars>
      </dgm:prSet>
      <dgm:spPr/>
    </dgm:pt>
    <dgm:pt modelId="{381B55FA-EF85-4A07-89AD-9499D604BAAB}" type="pres">
      <dgm:prSet presAssocID="{435D683C-64B0-411B-B013-B66C993BA3D4}" presName="sp" presStyleCnt="0"/>
      <dgm:spPr/>
    </dgm:pt>
    <dgm:pt modelId="{ADF8DE89-8871-4E05-B12A-58A49CC2A51D}" type="pres">
      <dgm:prSet presAssocID="{B54F8BE4-B443-42CE-A44C-C9F373B967B5}" presName="composite" presStyleCnt="0"/>
      <dgm:spPr/>
    </dgm:pt>
    <dgm:pt modelId="{401DA262-6467-4750-AE88-D162362FB48C}" type="pres">
      <dgm:prSet presAssocID="{B54F8BE4-B443-42CE-A44C-C9F373B967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D951352-ACE8-4BA6-9A1C-C718DA7B789D}" type="pres">
      <dgm:prSet presAssocID="{B54F8BE4-B443-42CE-A44C-C9F373B967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D13D905-C523-42E7-AEDB-7D0F986A91AA}" srcId="{D2C7257E-62F6-4D80-A894-D7FA241098F6}" destId="{38C3E708-1FBE-45CF-B303-24B7ECE9E00A}" srcOrd="0" destOrd="0" parTransId="{8B324247-FB90-4655-8B7D-C6C699F63168}" sibTransId="{66C6AE63-CD9F-4F4D-8515-05D07EFD1F51}"/>
    <dgm:cxn modelId="{16CD2520-806C-4029-8B0C-D59756620F23}" type="presOf" srcId="{C7931456-58B6-4BD1-9C72-F591A655FCCD}" destId="{8B37FA8A-C991-4CE8-8E15-1ACB412A5587}" srcOrd="0" destOrd="0" presId="urn:microsoft.com/office/officeart/2005/8/layout/chevron2"/>
    <dgm:cxn modelId="{2FF17343-7530-4FF3-9032-1505DB997D32}" srcId="{B54F8BE4-B443-42CE-A44C-C9F373B967B5}" destId="{C8B2CB4D-7CDC-48AC-978D-F3C3817AB98D}" srcOrd="0" destOrd="0" parTransId="{06374A39-D1A9-464D-B5C0-C886930DB36C}" sibTransId="{906FEC33-823C-4C4E-9B79-AA8BD4977C54}"/>
    <dgm:cxn modelId="{BA0E5247-61C2-4971-AECC-23972A534536}" type="presOf" srcId="{7F2E3615-A55C-45D3-94C8-88E8FFC31388}" destId="{110DF358-ED97-4FD9-AAAC-914313730DA0}" srcOrd="0" destOrd="0" presId="urn:microsoft.com/office/officeart/2005/8/layout/chevron2"/>
    <dgm:cxn modelId="{EC141149-21BC-45D6-B4A0-04DD03BE8B44}" type="presOf" srcId="{B54F8BE4-B443-42CE-A44C-C9F373B967B5}" destId="{401DA262-6467-4750-AE88-D162362FB48C}" srcOrd="0" destOrd="0" presId="urn:microsoft.com/office/officeart/2005/8/layout/chevron2"/>
    <dgm:cxn modelId="{5366C550-7E4F-427D-8809-BDCAA61923B8}" srcId="{4EE8A81E-68E5-4943-80CC-5D008C831EE6}" destId="{D2C7257E-62F6-4D80-A894-D7FA241098F6}" srcOrd="0" destOrd="0" parTransId="{C3CCD15B-8AEF-4A17-A3C4-9EB0D29E07E1}" sibTransId="{4149E78B-A59C-41A4-961A-0AD461F8DBD4}"/>
    <dgm:cxn modelId="{1C38F555-24D5-4961-B00F-D22D2EF00E2E}" type="presOf" srcId="{7B9BCD58-54FF-4207-A88B-1B3C7FEB628B}" destId="{EBCED7EA-1BA7-4BD7-A5B4-EB558FDB9459}" srcOrd="0" destOrd="0" presId="urn:microsoft.com/office/officeart/2005/8/layout/chevron2"/>
    <dgm:cxn modelId="{FE5F0276-19C2-44A1-9CBC-FEA362D472F4}" srcId="{7F2E3615-A55C-45D3-94C8-88E8FFC31388}" destId="{7B9BCD58-54FF-4207-A88B-1B3C7FEB628B}" srcOrd="0" destOrd="0" parTransId="{DF070125-94BE-43CD-ABE1-3C35E8E0350D}" sibTransId="{3A43FDD0-9182-45A3-84F3-667FA9C3E661}"/>
    <dgm:cxn modelId="{1732BB88-C442-4BD6-B0AD-C9D9F9756918}" srcId="{EDC910E1-0F1E-40CB-8628-13CDA1082BE5}" destId="{C7931456-58B6-4BD1-9C72-F591A655FCCD}" srcOrd="0" destOrd="0" parTransId="{00DE75C4-87C1-43C0-94DB-EDC8C0F99A77}" sibTransId="{0FE2A316-EC92-48B0-B567-D2E4F6D8D041}"/>
    <dgm:cxn modelId="{6E21408F-CAE1-4D4F-BED7-A23DB799C75B}" type="presOf" srcId="{38C3E708-1FBE-45CF-B303-24B7ECE9E00A}" destId="{44C0B05C-8BE6-4867-A1E2-2534AF8CD6FC}" srcOrd="0" destOrd="0" presId="urn:microsoft.com/office/officeart/2005/8/layout/chevron2"/>
    <dgm:cxn modelId="{CA573E96-B06E-44E1-85DB-750D50833F56}" srcId="{4EE8A81E-68E5-4943-80CC-5D008C831EE6}" destId="{EDC910E1-0F1E-40CB-8628-13CDA1082BE5}" srcOrd="1" destOrd="0" parTransId="{3E0CB2BB-8D54-42A0-AD5A-F18DF4441860}" sibTransId="{10E4A016-4D52-4BD8-AE3A-F1157BCFECBD}"/>
    <dgm:cxn modelId="{C367ADA7-5B7F-4AE9-A74F-72E5F97E97E2}" type="presOf" srcId="{D2C7257E-62F6-4D80-A894-D7FA241098F6}" destId="{A6CEA6EB-B469-49F5-A18C-EBEA03F79293}" srcOrd="0" destOrd="0" presId="urn:microsoft.com/office/officeart/2005/8/layout/chevron2"/>
    <dgm:cxn modelId="{F961BDBD-BD54-4630-891A-DCC5E7EB998F}" srcId="{4EE8A81E-68E5-4943-80CC-5D008C831EE6}" destId="{7F2E3615-A55C-45D3-94C8-88E8FFC31388}" srcOrd="2" destOrd="0" parTransId="{E6F2F28E-8307-47D5-9DC0-E54D6B5EEE49}" sibTransId="{435D683C-64B0-411B-B013-B66C993BA3D4}"/>
    <dgm:cxn modelId="{423B2FCB-FD4E-47FA-BC24-854E4C460003}" type="presOf" srcId="{EDC910E1-0F1E-40CB-8628-13CDA1082BE5}" destId="{A4C186FB-DB70-457F-B66F-106EB429ECC7}" srcOrd="0" destOrd="0" presId="urn:microsoft.com/office/officeart/2005/8/layout/chevron2"/>
    <dgm:cxn modelId="{6AA0F4D2-0698-4A34-80D9-73E684DE5F9E}" type="presOf" srcId="{C8B2CB4D-7CDC-48AC-978D-F3C3817AB98D}" destId="{1D951352-ACE8-4BA6-9A1C-C718DA7B789D}" srcOrd="0" destOrd="0" presId="urn:microsoft.com/office/officeart/2005/8/layout/chevron2"/>
    <dgm:cxn modelId="{5329EAEF-44F1-4E44-9124-876C95402D11}" srcId="{4EE8A81E-68E5-4943-80CC-5D008C831EE6}" destId="{B54F8BE4-B443-42CE-A44C-C9F373B967B5}" srcOrd="3" destOrd="0" parTransId="{0ED9E810-C7FD-4146-BBA3-C47464FBB04F}" sibTransId="{8EE87A92-8DF8-40B6-8D47-07DC1F905BB8}"/>
    <dgm:cxn modelId="{2FE41BF5-ADBF-434E-B441-C0D6FFB7BBFF}" type="presOf" srcId="{4EE8A81E-68E5-4943-80CC-5D008C831EE6}" destId="{2852B010-3828-4309-A364-0F3B57A7D8E7}" srcOrd="0" destOrd="0" presId="urn:microsoft.com/office/officeart/2005/8/layout/chevron2"/>
    <dgm:cxn modelId="{5A3F186B-6010-4C33-A1DD-BD22B6C707B0}" type="presParOf" srcId="{2852B010-3828-4309-A364-0F3B57A7D8E7}" destId="{DEF130CA-8F2A-43DC-90F8-D07B53A1ADE8}" srcOrd="0" destOrd="0" presId="urn:microsoft.com/office/officeart/2005/8/layout/chevron2"/>
    <dgm:cxn modelId="{60DC8FB6-7444-4E79-9FB7-9983471869FB}" type="presParOf" srcId="{DEF130CA-8F2A-43DC-90F8-D07B53A1ADE8}" destId="{A6CEA6EB-B469-49F5-A18C-EBEA03F79293}" srcOrd="0" destOrd="0" presId="urn:microsoft.com/office/officeart/2005/8/layout/chevron2"/>
    <dgm:cxn modelId="{7EEAB2B3-8D80-4D5C-99F7-A47E5D450823}" type="presParOf" srcId="{DEF130CA-8F2A-43DC-90F8-D07B53A1ADE8}" destId="{44C0B05C-8BE6-4867-A1E2-2534AF8CD6FC}" srcOrd="1" destOrd="0" presId="urn:microsoft.com/office/officeart/2005/8/layout/chevron2"/>
    <dgm:cxn modelId="{FC6DDA0C-248F-4103-BC2A-274487F447B6}" type="presParOf" srcId="{2852B010-3828-4309-A364-0F3B57A7D8E7}" destId="{892DD24C-3E1A-44C1-9199-7CC64F8EFE45}" srcOrd="1" destOrd="0" presId="urn:microsoft.com/office/officeart/2005/8/layout/chevron2"/>
    <dgm:cxn modelId="{0CD7D6BC-5A99-46DE-BF09-9F696BFF14C4}" type="presParOf" srcId="{2852B010-3828-4309-A364-0F3B57A7D8E7}" destId="{86EAC15A-2C7E-49C5-908E-5A47C16AB818}" srcOrd="2" destOrd="0" presId="urn:microsoft.com/office/officeart/2005/8/layout/chevron2"/>
    <dgm:cxn modelId="{96A2B0F8-7B64-476A-AF69-FB1015BD2CF4}" type="presParOf" srcId="{86EAC15A-2C7E-49C5-908E-5A47C16AB818}" destId="{A4C186FB-DB70-457F-B66F-106EB429ECC7}" srcOrd="0" destOrd="0" presId="urn:microsoft.com/office/officeart/2005/8/layout/chevron2"/>
    <dgm:cxn modelId="{36894B9E-8868-48FB-A43D-AF49EF18CF3D}" type="presParOf" srcId="{86EAC15A-2C7E-49C5-908E-5A47C16AB818}" destId="{8B37FA8A-C991-4CE8-8E15-1ACB412A5587}" srcOrd="1" destOrd="0" presId="urn:microsoft.com/office/officeart/2005/8/layout/chevron2"/>
    <dgm:cxn modelId="{970CAAE3-A96A-47A7-9CA3-393D17C12AD5}" type="presParOf" srcId="{2852B010-3828-4309-A364-0F3B57A7D8E7}" destId="{215C3DDA-D753-43FC-862B-EC1F7B55DC72}" srcOrd="3" destOrd="0" presId="urn:microsoft.com/office/officeart/2005/8/layout/chevron2"/>
    <dgm:cxn modelId="{81FA3685-B85F-4E3B-B15B-E4F32337FE44}" type="presParOf" srcId="{2852B010-3828-4309-A364-0F3B57A7D8E7}" destId="{6DB58E23-08F5-4F9B-8C2C-4B64100DB95F}" srcOrd="4" destOrd="0" presId="urn:microsoft.com/office/officeart/2005/8/layout/chevron2"/>
    <dgm:cxn modelId="{AA52D22F-89A6-483E-98AE-91AC1257195A}" type="presParOf" srcId="{6DB58E23-08F5-4F9B-8C2C-4B64100DB95F}" destId="{110DF358-ED97-4FD9-AAAC-914313730DA0}" srcOrd="0" destOrd="0" presId="urn:microsoft.com/office/officeart/2005/8/layout/chevron2"/>
    <dgm:cxn modelId="{37B429F2-38B2-4A21-9DE8-08938B59D964}" type="presParOf" srcId="{6DB58E23-08F5-4F9B-8C2C-4B64100DB95F}" destId="{EBCED7EA-1BA7-4BD7-A5B4-EB558FDB9459}" srcOrd="1" destOrd="0" presId="urn:microsoft.com/office/officeart/2005/8/layout/chevron2"/>
    <dgm:cxn modelId="{1D3D7BEE-8F9B-4376-B2D7-360B01AEF4D9}" type="presParOf" srcId="{2852B010-3828-4309-A364-0F3B57A7D8E7}" destId="{381B55FA-EF85-4A07-89AD-9499D604BAAB}" srcOrd="5" destOrd="0" presId="urn:microsoft.com/office/officeart/2005/8/layout/chevron2"/>
    <dgm:cxn modelId="{248E54CE-0938-48DF-89CC-30BE17748303}" type="presParOf" srcId="{2852B010-3828-4309-A364-0F3B57A7D8E7}" destId="{ADF8DE89-8871-4E05-B12A-58A49CC2A51D}" srcOrd="6" destOrd="0" presId="urn:microsoft.com/office/officeart/2005/8/layout/chevron2"/>
    <dgm:cxn modelId="{3A211D9A-F49F-42C9-852A-C157819165CA}" type="presParOf" srcId="{ADF8DE89-8871-4E05-B12A-58A49CC2A51D}" destId="{401DA262-6467-4750-AE88-D162362FB48C}" srcOrd="0" destOrd="0" presId="urn:microsoft.com/office/officeart/2005/8/layout/chevron2"/>
    <dgm:cxn modelId="{20F93496-C4CC-476F-8572-F521ECE2B469}" type="presParOf" srcId="{ADF8DE89-8871-4E05-B12A-58A49CC2A51D}" destId="{1D951352-ACE8-4BA6-9A1C-C718DA7B78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09778-2929-47A4-91AD-119538C883D0}">
      <dsp:nvSpPr>
        <dsp:cNvPr id="0" name=""/>
        <dsp:cNvSpPr/>
      </dsp:nvSpPr>
      <dsp:spPr>
        <a:xfrm rot="5400000">
          <a:off x="-354390" y="365370"/>
          <a:ext cx="2362603" cy="1653822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 dirty="0"/>
        </a:p>
      </dsp:txBody>
      <dsp:txXfrm rot="-5400000">
        <a:off x="1" y="837890"/>
        <a:ext cx="1653822" cy="708781"/>
      </dsp:txXfrm>
    </dsp:sp>
    <dsp:sp modelId="{0262051E-3CC5-4AFF-84A7-E0C803440628}">
      <dsp:nvSpPr>
        <dsp:cNvPr id="0" name=""/>
        <dsp:cNvSpPr/>
      </dsp:nvSpPr>
      <dsp:spPr>
        <a:xfrm rot="5400000">
          <a:off x="11032579" y="-9367777"/>
          <a:ext cx="1535692" cy="20293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Reporte de Evento</a:t>
          </a:r>
        </a:p>
      </dsp:txBody>
      <dsp:txXfrm rot="-5400000">
        <a:off x="1653822" y="85946"/>
        <a:ext cx="20218240" cy="1385760"/>
      </dsp:txXfrm>
    </dsp:sp>
    <dsp:sp modelId="{D2ED16F1-914B-461D-AB27-B7B65F99C0D2}">
      <dsp:nvSpPr>
        <dsp:cNvPr id="0" name=""/>
        <dsp:cNvSpPr/>
      </dsp:nvSpPr>
      <dsp:spPr>
        <a:xfrm rot="5400000">
          <a:off x="-354390" y="2588173"/>
          <a:ext cx="2362603" cy="1653822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600" kern="1200"/>
        </a:p>
      </dsp:txBody>
      <dsp:txXfrm rot="-5400000">
        <a:off x="1" y="3060693"/>
        <a:ext cx="1653822" cy="708781"/>
      </dsp:txXfrm>
    </dsp:sp>
    <dsp:sp modelId="{81DC5A99-8680-418A-9DEE-14A9D7DCC3F7}">
      <dsp:nvSpPr>
        <dsp:cNvPr id="0" name=""/>
        <dsp:cNvSpPr/>
      </dsp:nvSpPr>
      <dsp:spPr>
        <a:xfrm rot="5400000">
          <a:off x="10992196" y="-7147246"/>
          <a:ext cx="1535692" cy="20293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Diferentes métodos de análisis: causa raíz, análisis de fallas y errores, análisis en subgrupos de trabajo.</a:t>
          </a:r>
        </a:p>
      </dsp:txBody>
      <dsp:txXfrm rot="-5400000">
        <a:off x="1613439" y="2306477"/>
        <a:ext cx="20218240" cy="1385760"/>
      </dsp:txXfrm>
    </dsp:sp>
    <dsp:sp modelId="{B2EDF4EA-E6E7-4468-B4C1-C55ECC5697CE}">
      <dsp:nvSpPr>
        <dsp:cNvPr id="0" name=""/>
        <dsp:cNvSpPr/>
      </dsp:nvSpPr>
      <dsp:spPr>
        <a:xfrm rot="5400000">
          <a:off x="-354390" y="4810977"/>
          <a:ext cx="2362603" cy="1653822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/>
        </a:p>
      </dsp:txBody>
      <dsp:txXfrm rot="-5400000">
        <a:off x="1" y="5283497"/>
        <a:ext cx="1653822" cy="708781"/>
      </dsp:txXfrm>
    </dsp:sp>
    <dsp:sp modelId="{52FC0AA8-C080-4013-8EDB-0CB288789BBA}">
      <dsp:nvSpPr>
        <dsp:cNvPr id="0" name=""/>
        <dsp:cNvSpPr/>
      </dsp:nvSpPr>
      <dsp:spPr>
        <a:xfrm rot="5400000">
          <a:off x="11032579" y="-4922170"/>
          <a:ext cx="1535692" cy="20293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Reuniones con involucrados.</a:t>
          </a:r>
        </a:p>
      </dsp:txBody>
      <dsp:txXfrm rot="-5400000">
        <a:off x="1653822" y="4531553"/>
        <a:ext cx="20218240" cy="1385760"/>
      </dsp:txXfrm>
    </dsp:sp>
    <dsp:sp modelId="{113C536A-49A0-49E8-B426-88C27D1A31B8}">
      <dsp:nvSpPr>
        <dsp:cNvPr id="0" name=""/>
        <dsp:cNvSpPr/>
      </dsp:nvSpPr>
      <dsp:spPr>
        <a:xfrm rot="5400000">
          <a:off x="-354390" y="7033781"/>
          <a:ext cx="2362603" cy="1653822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/>
        </a:p>
      </dsp:txBody>
      <dsp:txXfrm rot="-5400000">
        <a:off x="1" y="7506301"/>
        <a:ext cx="1653822" cy="708781"/>
      </dsp:txXfrm>
    </dsp:sp>
    <dsp:sp modelId="{657E262A-7C37-4D01-B74D-56955038E0B9}">
      <dsp:nvSpPr>
        <dsp:cNvPr id="0" name=""/>
        <dsp:cNvSpPr/>
      </dsp:nvSpPr>
      <dsp:spPr>
        <a:xfrm rot="5400000">
          <a:off x="11032579" y="-2699366"/>
          <a:ext cx="1535692" cy="202932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Conclusiones del caso y ACTA con sugerencias de mejora del comité hacia la Dirección</a:t>
          </a:r>
        </a:p>
      </dsp:txBody>
      <dsp:txXfrm rot="-5400000">
        <a:off x="1653822" y="6754357"/>
        <a:ext cx="20218240" cy="138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EA6EB-B469-49F5-A18C-EBEA03F79293}">
      <dsp:nvSpPr>
        <dsp:cNvPr id="0" name=""/>
        <dsp:cNvSpPr/>
      </dsp:nvSpPr>
      <dsp:spPr>
        <a:xfrm rot="5400000">
          <a:off x="-354758" y="361311"/>
          <a:ext cx="2365053" cy="1655537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600" kern="1200"/>
        </a:p>
      </dsp:txBody>
      <dsp:txXfrm rot="-5400000">
        <a:off x="1" y="834322"/>
        <a:ext cx="1655537" cy="709516"/>
      </dsp:txXfrm>
    </dsp:sp>
    <dsp:sp modelId="{44C0B05C-8BE6-4867-A1E2-2534AF8CD6FC}">
      <dsp:nvSpPr>
        <dsp:cNvPr id="0" name=""/>
        <dsp:cNvSpPr/>
      </dsp:nvSpPr>
      <dsp:spPr>
        <a:xfrm rot="5400000">
          <a:off x="7670159" y="-6014621"/>
          <a:ext cx="1537284" cy="1356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Sugerencias del comité</a:t>
          </a:r>
        </a:p>
      </dsp:txBody>
      <dsp:txXfrm rot="-5400000">
        <a:off x="1655537" y="75045"/>
        <a:ext cx="13491484" cy="1387196"/>
      </dsp:txXfrm>
    </dsp:sp>
    <dsp:sp modelId="{A4C186FB-DB70-457F-B66F-106EB429ECC7}">
      <dsp:nvSpPr>
        <dsp:cNvPr id="0" name=""/>
        <dsp:cNvSpPr/>
      </dsp:nvSpPr>
      <dsp:spPr>
        <a:xfrm rot="5400000">
          <a:off x="-354758" y="2586429"/>
          <a:ext cx="2365053" cy="1655537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 dirty="0"/>
        </a:p>
      </dsp:txBody>
      <dsp:txXfrm rot="-5400000">
        <a:off x="1" y="3059440"/>
        <a:ext cx="1655537" cy="709516"/>
      </dsp:txXfrm>
    </dsp:sp>
    <dsp:sp modelId="{8B37FA8A-C991-4CE8-8E15-1ACB412A5587}">
      <dsp:nvSpPr>
        <dsp:cNvPr id="0" name=""/>
        <dsp:cNvSpPr/>
      </dsp:nvSpPr>
      <dsp:spPr>
        <a:xfrm rot="5400000">
          <a:off x="7670159" y="-3782950"/>
          <a:ext cx="1537284" cy="1356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Aprobación por la Dirección</a:t>
          </a:r>
        </a:p>
      </dsp:txBody>
      <dsp:txXfrm rot="-5400000">
        <a:off x="1655537" y="2306716"/>
        <a:ext cx="13491484" cy="1387196"/>
      </dsp:txXfrm>
    </dsp:sp>
    <dsp:sp modelId="{110DF358-ED97-4FD9-AAAC-914313730DA0}">
      <dsp:nvSpPr>
        <dsp:cNvPr id="0" name=""/>
        <dsp:cNvSpPr/>
      </dsp:nvSpPr>
      <dsp:spPr>
        <a:xfrm rot="5400000">
          <a:off x="-354758" y="4811546"/>
          <a:ext cx="2365053" cy="1655537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 dirty="0"/>
        </a:p>
      </dsp:txBody>
      <dsp:txXfrm rot="-5400000">
        <a:off x="1" y="5284557"/>
        <a:ext cx="1655537" cy="709516"/>
      </dsp:txXfrm>
    </dsp:sp>
    <dsp:sp modelId="{EBCED7EA-1BA7-4BD7-A5B4-EB558FDB9459}">
      <dsp:nvSpPr>
        <dsp:cNvPr id="0" name=""/>
        <dsp:cNvSpPr/>
      </dsp:nvSpPr>
      <dsp:spPr>
        <a:xfrm rot="5400000">
          <a:off x="7670159" y="-1557833"/>
          <a:ext cx="1537284" cy="1356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Implementación de modificaciones </a:t>
          </a:r>
        </a:p>
      </dsp:txBody>
      <dsp:txXfrm rot="-5400000">
        <a:off x="1655537" y="4531833"/>
        <a:ext cx="13491484" cy="1387196"/>
      </dsp:txXfrm>
    </dsp:sp>
    <dsp:sp modelId="{401DA262-6467-4750-AE88-D162362FB48C}">
      <dsp:nvSpPr>
        <dsp:cNvPr id="0" name=""/>
        <dsp:cNvSpPr/>
      </dsp:nvSpPr>
      <dsp:spPr>
        <a:xfrm rot="5400000">
          <a:off x="-354758" y="7036664"/>
          <a:ext cx="2365053" cy="1655537"/>
        </a:xfrm>
        <a:prstGeom prst="chevron">
          <a:avLst/>
        </a:prstGeom>
        <a:solidFill>
          <a:srgbClr val="0066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500" kern="1200"/>
        </a:p>
      </dsp:txBody>
      <dsp:txXfrm rot="-5400000">
        <a:off x="1" y="7509675"/>
        <a:ext cx="1655537" cy="709516"/>
      </dsp:txXfrm>
    </dsp:sp>
    <dsp:sp modelId="{1D951352-ACE8-4BA6-9A1C-C718DA7B789D}">
      <dsp:nvSpPr>
        <dsp:cNvPr id="0" name=""/>
        <dsp:cNvSpPr/>
      </dsp:nvSpPr>
      <dsp:spPr>
        <a:xfrm rot="5400000">
          <a:off x="7670159" y="667284"/>
          <a:ext cx="1537284" cy="13566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392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6600" kern="1200" dirty="0"/>
            <a:t>Control y seguimiento </a:t>
          </a:r>
        </a:p>
      </dsp:txBody>
      <dsp:txXfrm rot="-5400000">
        <a:off x="1655537" y="6756950"/>
        <a:ext cx="13491484" cy="1387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EA88-D9B2-4DCC-A627-B311FFC7B652}" type="datetimeFigureOut">
              <a:rPr lang="es-AR" smtClean="0"/>
              <a:t>15/11/2018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BB02A-69A9-4B25-B3C6-91E24D1D43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752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BB02A-69A9-4B25-B3C6-91E24D1D432D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5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58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240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55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503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458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86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437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381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671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1055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526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C2FF-7F94-4CDB-B1A6-D33F6207127F}" type="datetimeFigureOut">
              <a:rPr lang="es-AR" smtClean="0"/>
              <a:pPr/>
              <a:t>15/11/2018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1962-F34B-426F-BAAF-B9F534986A52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0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9574688" y="4058027"/>
            <a:ext cx="12765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i="1" dirty="0"/>
              <a:t>COMITÉ DE SEGURIDAD DEL PACIENTE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C0F2B6-E717-47F1-A8A9-6E8B305C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78" y="8537215"/>
            <a:ext cx="4149912" cy="41499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33BD15-0141-4B10-A7D2-804DB603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6520" y="8393194"/>
            <a:ext cx="5113497" cy="43702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B1A2E4-5F73-4B93-8DC8-E8D67A74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6" y="3319363"/>
            <a:ext cx="7382248" cy="50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" y="0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018239"/>
              </p:ext>
            </p:extLst>
          </p:nvPr>
        </p:nvGraphicFramePr>
        <p:xfrm>
          <a:off x="1219280" y="3200772"/>
          <a:ext cx="21947029" cy="905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263308" y="858002"/>
            <a:ext cx="1728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/>
              <a:t>Análisis Situacional para el aprendizaje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455307"/>
              </p:ext>
            </p:extLst>
          </p:nvPr>
        </p:nvGraphicFramePr>
        <p:xfrm>
          <a:off x="1219200" y="3200400"/>
          <a:ext cx="15222066" cy="905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049126" y="858002"/>
            <a:ext cx="17287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0" dirty="0"/>
              <a:t>Análisis Situacional para el aprendizaje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0" y="450082"/>
            <a:ext cx="21270657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Algunas resoluciones…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111674" y="3114378"/>
            <a:ext cx="21947029" cy="9052974"/>
          </a:xfrm>
        </p:spPr>
        <p:txBody>
          <a:bodyPr>
            <a:noAutofit/>
          </a:bodyPr>
          <a:lstStyle/>
          <a:p>
            <a:pPr>
              <a:buClr>
                <a:srgbClr val="006666"/>
              </a:buClr>
            </a:pPr>
            <a:r>
              <a:rPr lang="es-ES" sz="6600" dirty="0"/>
              <a:t>Normas y procedimientos escritos.  Manuales.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Guías de practicas clínicas y de enfermería.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Capacitaciones de lavados de manos, historia clínica, ateneos, e-</a:t>
            </a:r>
            <a:r>
              <a:rPr lang="es-ES" sz="6600" dirty="0" err="1"/>
              <a:t>learning</a:t>
            </a:r>
            <a:r>
              <a:rPr lang="es-ES" sz="6600" dirty="0"/>
              <a:t>, entre otros.</a:t>
            </a:r>
          </a:p>
          <a:p>
            <a:pPr>
              <a:buClr>
                <a:srgbClr val="006666"/>
              </a:buClr>
            </a:pPr>
            <a:r>
              <a:rPr lang="es-ES" sz="6600" dirty="0" err="1"/>
              <a:t>Reconsulta</a:t>
            </a:r>
            <a:r>
              <a:rPr lang="es-ES" sz="6600" dirty="0"/>
              <a:t> por guardia antes de las 72 hs.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Rotaciones de residentes.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Eliminación de informes preliminares de estudios complementarios.</a:t>
            </a:r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1" y="378074"/>
            <a:ext cx="21126642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 Algunas resoluciones… 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91342" y="2940482"/>
            <a:ext cx="21947029" cy="99669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6666"/>
              </a:buClr>
            </a:pPr>
            <a:r>
              <a:rPr lang="es-ES" dirty="0"/>
              <a:t>Carteles y llamado directo a médico de piso.</a:t>
            </a:r>
          </a:p>
          <a:p>
            <a:pPr>
              <a:buClr>
                <a:srgbClr val="006666"/>
              </a:buClr>
            </a:pPr>
            <a:r>
              <a:rPr lang="es-ES" dirty="0" err="1"/>
              <a:t>Triage</a:t>
            </a:r>
            <a:r>
              <a:rPr lang="es-ES" dirty="0"/>
              <a:t> de guardia y de piso antes de llamado a guardia.</a:t>
            </a:r>
          </a:p>
          <a:p>
            <a:pPr>
              <a:buClr>
                <a:srgbClr val="006666"/>
              </a:buClr>
            </a:pPr>
            <a:r>
              <a:rPr lang="es-ES" dirty="0"/>
              <a:t>Farmacia: normas de manejo de medicaciones de alto riesgo, </a:t>
            </a:r>
            <a:r>
              <a:rPr lang="es-ES" dirty="0" err="1"/>
              <a:t>cartelería</a:t>
            </a:r>
            <a:r>
              <a:rPr lang="es-ES" dirty="0"/>
              <a:t> en office de enfermería, distribución por DDU 24 hs, </a:t>
            </a:r>
            <a:r>
              <a:rPr lang="es-ES" dirty="0" err="1"/>
              <a:t>Pixys</a:t>
            </a:r>
            <a:r>
              <a:rPr lang="es-ES" dirty="0"/>
              <a:t> (2).</a:t>
            </a:r>
          </a:p>
          <a:p>
            <a:pPr>
              <a:buClr>
                <a:srgbClr val="006666"/>
              </a:buClr>
            </a:pPr>
            <a:r>
              <a:rPr lang="es-ES" dirty="0"/>
              <a:t>Identificación de pacientes.</a:t>
            </a:r>
          </a:p>
          <a:p>
            <a:pPr>
              <a:buClr>
                <a:srgbClr val="006666"/>
              </a:buClr>
            </a:pPr>
            <a:r>
              <a:rPr lang="es-ES" dirty="0"/>
              <a:t>Implementación de medidas de seguridad para prevenir caídas (escala Morse, </a:t>
            </a:r>
            <a:r>
              <a:rPr lang="es-ES" dirty="0" err="1"/>
              <a:t>cartelería</a:t>
            </a:r>
            <a:r>
              <a:rPr lang="es-ES" dirty="0"/>
              <a:t>, medidas preventivas, información a la familia, registro).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-1560734" y="3361215"/>
            <a:ext cx="1238326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b="1" dirty="0">
              <a:solidFill>
                <a:srgbClr val="008080"/>
              </a:solidFill>
            </a:endParaRPr>
          </a:p>
          <a:p>
            <a:pPr algn="ctr"/>
            <a:endParaRPr lang="es-A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A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85B23F-BD85-4D5C-8CFC-E09E0207D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66"/>
            <a:ext cx="17089338" cy="12832100"/>
          </a:xfrm>
          <a:prstGeom prst="rect">
            <a:avLst/>
          </a:prstGeom>
        </p:spPr>
      </p:pic>
      <p:sp>
        <p:nvSpPr>
          <p:cNvPr id="9" name="4 Marcador de contenido">
            <a:extLst>
              <a:ext uri="{FF2B5EF4-FFF2-40B4-BE49-F238E27FC236}">
                <a16:creationId xmlns:a16="http://schemas.microsoft.com/office/drawing/2014/main" id="{87C16124-7D8C-4DAC-A1C3-675193A1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780" y="1015912"/>
            <a:ext cx="11089232" cy="228626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s-ES" sz="9600" b="1" dirty="0"/>
          </a:p>
          <a:p>
            <a:pPr algn="ctr">
              <a:buNone/>
            </a:pPr>
            <a:r>
              <a:rPr lang="es-ES" sz="11400" b="1" dirty="0"/>
              <a:t>MUCHAS GRACIAS !!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3A8133-61CB-49B5-B69B-2D053BD88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6548" y="5081711"/>
            <a:ext cx="4243921" cy="42439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673D62-6C89-4CF3-8592-C84E22CAD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9338" y="98448"/>
            <a:ext cx="7287410" cy="49867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13EA3F-A2C4-4633-8CCD-61CDF2CF99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548" y="9231624"/>
            <a:ext cx="4177978" cy="35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-1560734" y="3361215"/>
            <a:ext cx="1238326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b="1" dirty="0">
              <a:solidFill>
                <a:srgbClr val="008080"/>
              </a:solidFill>
            </a:endParaRPr>
          </a:p>
          <a:p>
            <a:pPr algn="ctr"/>
            <a:endParaRPr lang="es-A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A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F98C43F-D885-4959-A98D-319AB2C56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463" y="3379277"/>
            <a:ext cx="21466661" cy="8836197"/>
          </a:xfrm>
          <a:prstGeom prst="rect">
            <a:avLst/>
          </a:prstGeom>
        </p:spPr>
      </p:pic>
      <p:sp>
        <p:nvSpPr>
          <p:cNvPr id="9" name="Elipse 8">
            <a:hlinkClick r:id="rId4" action="ppaction://hlinksldjump"/>
            <a:extLst>
              <a:ext uri="{FF2B5EF4-FFF2-40B4-BE49-F238E27FC236}">
                <a16:creationId xmlns:a16="http://schemas.microsoft.com/office/drawing/2014/main" id="{46AF245F-28AC-41DB-81A7-44DCD4EB166B}"/>
              </a:ext>
            </a:extLst>
          </p:cNvPr>
          <p:cNvSpPr/>
          <p:nvPr/>
        </p:nvSpPr>
        <p:spPr>
          <a:xfrm>
            <a:off x="22778636" y="11666136"/>
            <a:ext cx="979814" cy="9527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52C3E2-DF36-44DB-B0B0-CB01B58CEE3C}"/>
              </a:ext>
            </a:extLst>
          </p:cNvPr>
          <p:cNvSpPr txBox="1"/>
          <p:nvPr/>
        </p:nvSpPr>
        <p:spPr>
          <a:xfrm>
            <a:off x="22454600" y="12475418"/>
            <a:ext cx="16278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volver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6321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1" y="549339"/>
            <a:ext cx="18030298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Comité - Creación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535610" y="3494452"/>
            <a:ext cx="21947029" cy="9052974"/>
          </a:xfrm>
        </p:spPr>
        <p:txBody>
          <a:bodyPr>
            <a:noAutofit/>
          </a:bodyPr>
          <a:lstStyle/>
          <a:p>
            <a:pPr>
              <a:buClr>
                <a:srgbClr val="006666"/>
              </a:buClr>
            </a:pPr>
            <a:r>
              <a:rPr lang="es-ES" sz="6600" dirty="0"/>
              <a:t>Surgió del comité de Calidad (2011).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Acta constitutiva 17 de Junio de 2017 (en funciones desde Mayo 2016).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Multidisciplinario (médicos, enfermeros, farmacéuticos,  abogados, trabajadoras sociales, comunicadores institucionales, administrativos).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Representantes de áreas criticas en </a:t>
            </a:r>
          </a:p>
          <a:p>
            <a:pPr marL="0" indent="0">
              <a:spcBef>
                <a:spcPts val="12"/>
              </a:spcBef>
              <a:buClr>
                <a:srgbClr val="006666"/>
              </a:buClr>
              <a:buNone/>
            </a:pPr>
            <a:r>
              <a:rPr lang="es-ES" sz="6600" dirty="0"/>
              <a:t>    seguridad de pacientes.</a:t>
            </a:r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Comité - Funcionamiento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039666" y="4081829"/>
            <a:ext cx="21947029" cy="9052974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</a:pPr>
            <a:r>
              <a:rPr lang="es-ES" sz="6600" dirty="0"/>
              <a:t>Comité asesor de la alta Dirección del Hospital.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Reuniones semanales de una hora de duración, puede haber reuniones extra, trabajos de grupo, ateneos.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Presidente, vicepresidenta, secretaria de actas, representantes de áreas principales y vocales.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20 Integrantes.</a:t>
            </a:r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5650" y="540308"/>
            <a:ext cx="21947029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Comité – Objetivos Generales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95650" y="3330402"/>
            <a:ext cx="21947029" cy="9052974"/>
          </a:xfrm>
        </p:spPr>
        <p:txBody>
          <a:bodyPr>
            <a:noAutofit/>
          </a:bodyPr>
          <a:lstStyle/>
          <a:p>
            <a:pPr>
              <a:buClr>
                <a:srgbClr val="006666"/>
              </a:buClr>
            </a:pPr>
            <a:r>
              <a:rPr lang="es-ES" sz="6600" dirty="0"/>
              <a:t>Órgano técnico permanente de asesoramiento de la Dirección en seguridad del paciente.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Elaboración de plan de mejora continua.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Difusión y actualización de conocimientos aplicables en la materia.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Implementación del registro de eventos adversos.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Colaboración con comités de Calidad y </a:t>
            </a:r>
          </a:p>
          <a:p>
            <a:pPr marL="0" indent="0">
              <a:spcBef>
                <a:spcPts val="12"/>
              </a:spcBef>
              <a:buClr>
                <a:srgbClr val="006666"/>
              </a:buClr>
              <a:buNone/>
            </a:pPr>
            <a:r>
              <a:rPr lang="es-ES" sz="6600" dirty="0"/>
              <a:t>    Control de Infecciones.</a:t>
            </a:r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1" y="549339"/>
            <a:ext cx="19110418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Reporte de Eventos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15531" y="3716270"/>
            <a:ext cx="14401599" cy="9052974"/>
          </a:xfrm>
        </p:spPr>
        <p:txBody>
          <a:bodyPr>
            <a:normAutofit/>
          </a:bodyPr>
          <a:lstStyle/>
          <a:p>
            <a:pPr>
              <a:buClr>
                <a:srgbClr val="006666"/>
              </a:buClr>
            </a:pPr>
            <a:r>
              <a:rPr lang="es-ES" sz="6600" dirty="0"/>
              <a:t>Voluntariedad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NO punibilidad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Confidencialidad – reporte anónimo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Quién notifica ? Personal de cualquier</a:t>
            </a:r>
          </a:p>
          <a:p>
            <a:pPr marL="0" indent="0">
              <a:buClr>
                <a:srgbClr val="006666"/>
              </a:buClr>
              <a:buNone/>
            </a:pPr>
            <a:r>
              <a:rPr lang="es-ES" sz="6600" dirty="0"/>
              <a:t>     área del Hospital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Cómo notifica? Reporte de evento vía intranet.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1DA9BB-643C-420B-BD93-9FDA10F59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661" y="0"/>
            <a:ext cx="8344087" cy="13743202"/>
          </a:xfrm>
          <a:prstGeom prst="rect">
            <a:avLst/>
          </a:prstGeom>
          <a:ln w="28575">
            <a:solidFill>
              <a:srgbClr val="006666"/>
            </a:solidFill>
          </a:ln>
        </p:spPr>
      </p:pic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414673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Clasificación de Eventos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039666" y="3566465"/>
            <a:ext cx="21947029" cy="8752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u="sng" dirty="0"/>
              <a:t>Tipo de evento: </a:t>
            </a:r>
          </a:p>
          <a:p>
            <a:pPr>
              <a:buNone/>
            </a:pPr>
            <a:endParaRPr lang="es-ES" sz="3200" b="1" i="1" u="sng" dirty="0"/>
          </a:p>
          <a:p>
            <a:pPr>
              <a:buClr>
                <a:srgbClr val="006666"/>
              </a:buClr>
            </a:pPr>
            <a:r>
              <a:rPr lang="es-ES" sz="6600" dirty="0"/>
              <a:t>Indicio de atención insegura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Incidente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Evento adverso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Evento centinela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649612" y="3361215"/>
            <a:ext cx="778361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b="1" dirty="0">
              <a:solidFill>
                <a:srgbClr val="008080"/>
              </a:solidFill>
            </a:endParaRPr>
          </a:p>
          <a:p>
            <a:pPr algn="ctr"/>
            <a:endParaRPr lang="es-A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s-A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Elipse 6">
            <a:hlinkClick r:id="rId3" action="ppaction://hlinksldjump"/>
            <a:extLst>
              <a:ext uri="{FF2B5EF4-FFF2-40B4-BE49-F238E27FC236}">
                <a16:creationId xmlns:a16="http://schemas.microsoft.com/office/drawing/2014/main" id="{F9C7F6DB-B018-40C8-AF30-E9BADBA2439F}"/>
              </a:ext>
            </a:extLst>
          </p:cNvPr>
          <p:cNvSpPr/>
          <p:nvPr/>
        </p:nvSpPr>
        <p:spPr>
          <a:xfrm>
            <a:off x="20433534" y="9401774"/>
            <a:ext cx="864096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08E8B6-B1A8-4ECD-BC25-387BD0FE03E5}"/>
              </a:ext>
            </a:extLst>
          </p:cNvPr>
          <p:cNvSpPr txBox="1"/>
          <p:nvPr/>
        </p:nvSpPr>
        <p:spPr>
          <a:xfrm>
            <a:off x="20689737" y="10000728"/>
            <a:ext cx="115212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6146" y="468073"/>
            <a:ext cx="21270658" cy="2286265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r>
              <a:rPr lang="es-AR" dirty="0"/>
              <a:t> Clasificación de Eventos 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119786" y="3402410"/>
            <a:ext cx="11233248" cy="9052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u="sng" dirty="0"/>
              <a:t>Área involucrada: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Atención de Enfermería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Atención Médica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Atención de Farmacia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Servicios de Apoyo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Caídas</a:t>
            </a:r>
          </a:p>
          <a:p>
            <a:pPr>
              <a:buClr>
                <a:srgbClr val="006666"/>
              </a:buClr>
            </a:pPr>
            <a:r>
              <a:rPr lang="es-ES" sz="6600" dirty="0"/>
              <a:t>Varios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03761" y="549339"/>
            <a:ext cx="17137905" cy="1808861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dirty="0"/>
              <a:t>Resultados obtenidos</a:t>
            </a:r>
            <a:br>
              <a:rPr lang="es-AR" dirty="0"/>
            </a:br>
            <a:endParaRPr lang="es-AR" dirty="0"/>
          </a:p>
        </p:txBody>
      </p:sp>
      <p:sp>
        <p:nvSpPr>
          <p:cNvPr id="6" name="4 Marcador de contenido">
            <a:extLst>
              <a:ext uri="{FF2B5EF4-FFF2-40B4-BE49-F238E27FC236}">
                <a16:creationId xmlns:a16="http://schemas.microsoft.com/office/drawing/2014/main" id="{09F6E39E-8D46-4AA5-8273-AFCAD6C6868D}"/>
              </a:ext>
            </a:extLst>
          </p:cNvPr>
          <p:cNvSpPr txBox="1">
            <a:spLocks/>
          </p:cNvSpPr>
          <p:nvPr/>
        </p:nvSpPr>
        <p:spPr>
          <a:xfrm>
            <a:off x="6770793" y="11199455"/>
            <a:ext cx="11737304" cy="1389313"/>
          </a:xfrm>
          <a:prstGeom prst="rect">
            <a:avLst/>
          </a:prstGeom>
        </p:spPr>
        <p:txBody>
          <a:bodyPr vert="horz" lIns="217728" tIns="108864" rIns="217728" bIns="108864" rtlCol="0">
            <a:normAutofit fontScale="77500" lnSpcReduction="20000"/>
          </a:bodyPr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sz="3600" b="1" dirty="0"/>
              <a:t>Muestra:</a:t>
            </a:r>
            <a:r>
              <a:rPr lang="es-ES" sz="3600" dirty="0"/>
              <a:t> Eventos adversos reportados entre junio 2017 y octubre de  2018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sz="3600" b="1" dirty="0"/>
              <a:t>Cantidad:</a:t>
            </a:r>
            <a:r>
              <a:rPr lang="es-ES" sz="3600" dirty="0"/>
              <a:t> 202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53EAC-BDFA-4094-9A11-67CD2D40C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82" y="2358200"/>
            <a:ext cx="19457777" cy="79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"/>
            <a:ext cx="24376748" cy="13711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03761" y="549339"/>
            <a:ext cx="17137905" cy="1808861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r>
              <a:rPr lang="es-AR" dirty="0"/>
              <a:t>Resultados obtenidos</a:t>
            </a:r>
            <a:br>
              <a:rPr lang="es-AR" dirty="0"/>
            </a:b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1F87E5-03CB-4720-8884-946B8804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8" y="3402410"/>
            <a:ext cx="11970863" cy="9507723"/>
          </a:xfrm>
          <a:prstGeom prst="rect">
            <a:avLst/>
          </a:prstGeom>
          <a:ln w="38100">
            <a:solidFill>
              <a:srgbClr val="006666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95C00F-F864-4171-8559-5DB78CE4E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267" y="3421540"/>
            <a:ext cx="12360039" cy="9507722"/>
          </a:xfrm>
          <a:prstGeom prst="rect">
            <a:avLst/>
          </a:prstGeom>
          <a:ln w="38100">
            <a:solidFill>
              <a:srgbClr val="006666"/>
            </a:solidFill>
          </a:ln>
        </p:spPr>
      </p:pic>
    </p:spTree>
    <p:extLst>
      <p:ext uri="{BB962C8B-B14F-4D97-AF65-F5344CB8AC3E}">
        <p14:creationId xmlns:p14="http://schemas.microsoft.com/office/powerpoint/2010/main" val="11848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417</Words>
  <Application>Microsoft Office PowerPoint</Application>
  <PresentationFormat>Personalizado</PresentationFormat>
  <Paragraphs>81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    </vt:lpstr>
      <vt:lpstr>  Comité - Creación  </vt:lpstr>
      <vt:lpstr>  Comité - Funcionamiento  </vt:lpstr>
      <vt:lpstr>  Comité – Objetivos Generales  </vt:lpstr>
      <vt:lpstr>  Reporte de Eventos  </vt:lpstr>
      <vt:lpstr>  Clasificación de Eventos  </vt:lpstr>
      <vt:lpstr>   Clasificación de Eventos   </vt:lpstr>
      <vt:lpstr> Resultados obtenidos </vt:lpstr>
      <vt:lpstr> Resultados obtenidos </vt:lpstr>
      <vt:lpstr>    </vt:lpstr>
      <vt:lpstr>    </vt:lpstr>
      <vt:lpstr>  Algunas resoluciones…  </vt:lpstr>
      <vt:lpstr>   Algunas resoluciones…   </vt:lpstr>
      <vt:lpstr>    </vt:lpstr>
      <vt:lpstr>  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TREBUCQ Maria Beatriz</cp:lastModifiedBy>
  <cp:revision>144</cp:revision>
  <dcterms:created xsi:type="dcterms:W3CDTF">2017-06-05T15:32:18Z</dcterms:created>
  <dcterms:modified xsi:type="dcterms:W3CDTF">2018-11-15T15:03:53Z</dcterms:modified>
</cp:coreProperties>
</file>